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77" d="100"/>
          <a:sy n="77" d="100"/>
        </p:scale>
        <p:origin x="663" y="5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11/5/2022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err="1" smtClean="0">
                <a:solidFill>
                  <a:schemeClr val="bg2"/>
                </a:solidFill>
                <a:latin typeface="Abadi"/>
                <a:ea typeface="SF Pro" pitchFamily="2" charset="0"/>
                <a:cs typeface="SF Pro" pitchFamily="2" charset="0"/>
              </a:rPr>
              <a:t>Faezeh</a:t>
            </a:r>
            <a:r>
              <a:rPr lang="en-US" dirty="0" smtClean="0">
                <a:solidFill>
                  <a:schemeClr val="bg2"/>
                </a:solidFill>
                <a:latin typeface="Abadi"/>
                <a:ea typeface="SF Pro" pitchFamily="2" charset="0"/>
                <a:cs typeface="SF Pro" pitchFamily="2" charset="0"/>
              </a:rPr>
              <a:t> </a:t>
            </a:r>
            <a:r>
              <a:rPr lang="en-US" dirty="0" err="1" smtClean="0">
                <a:solidFill>
                  <a:schemeClr val="bg2"/>
                </a:solidFill>
                <a:latin typeface="Abadi"/>
                <a:ea typeface="SF Pro" pitchFamily="2" charset="0"/>
                <a:cs typeface="SF Pro" pitchFamily="2" charset="0"/>
              </a:rPr>
              <a:t>Yazdi</a:t>
            </a:r>
            <a:endParaRPr lang="en-US" dirty="0" smtClean="0">
              <a:solidFill>
                <a:schemeClr val="bg2"/>
              </a:solidFill>
              <a:latin typeface="Abadi"/>
              <a:ea typeface="SF Pro" pitchFamily="2" charset="0"/>
              <a:cs typeface="SF Pro" pitchFamily="2" charset="0"/>
            </a:endParaRPr>
          </a:p>
          <a:p>
            <a:r>
              <a:rPr lang="en-US" dirty="0" smtClean="0">
                <a:solidFill>
                  <a:schemeClr val="bg2"/>
                </a:solidFill>
                <a:latin typeface="Abadi"/>
                <a:ea typeface="SF Pro" pitchFamily="2" charset="0"/>
                <a:cs typeface="SF Pro" pitchFamily="2" charset="0"/>
              </a:rPr>
              <a:t>5 Nov 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https://github.com/fyazdi75/Coursera/blob/main/EDA%20lab.ipynb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https://github.com/fyazdi75/Coursera/blob/main/data%20vis.ipynb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https://github.com/fyazdi75/Coursera/blob/main/sql%20lab.ipynb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https://github.com/fyazdi75/Coursera/blob/main/dash%20with%20foluim.ipynb</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https://github.com/fyazdi75/Coursera/blob/main/SpaceX_Machine%20Learning%20Prediction_Part_5.ipynb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https://github.com/fyazdi75/Coursera/blob/main/data%20collection%20lab.ipynb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https://github.com/fyazdi75/Coursera/blob/main/data%20collection%20lab.ipynb</a:t>
            </a:r>
            <a:endParaRPr lang="en-US" sz="2400"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1330</TotalTime>
  <Words>1589</Words>
  <Application>Microsoft Office PowerPoint</Application>
  <PresentationFormat>Widescreen</PresentationFormat>
  <Paragraphs>205</Paragraphs>
  <Slides>46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mhdgho</cp:lastModifiedBy>
  <cp:revision>201</cp:revision>
  <dcterms:created xsi:type="dcterms:W3CDTF">2021-04-29T18:58:34Z</dcterms:created>
  <dcterms:modified xsi:type="dcterms:W3CDTF">2022-11-06T02:24:13Z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